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T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2297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7550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42562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4955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76200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35092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2479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2625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5632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32459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41081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T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T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C423-748F-4663-826A-3B777880397C}" type="datetimeFigureOut">
              <a:rPr lang="en-TT" smtClean="0"/>
              <a:t>09/05/2021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DAD7-1A87-4191-92CE-256402B2D29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6332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9" y="338137"/>
            <a:ext cx="3638550" cy="252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95" y="194962"/>
            <a:ext cx="2327379" cy="3451526"/>
          </a:xfrm>
          <a:prstGeom prst="rect">
            <a:avLst/>
          </a:prstGeom>
        </p:spPr>
      </p:pic>
      <p:pic>
        <p:nvPicPr>
          <p:cNvPr id="1026" name="Picture 2" descr="Mail Delivery, Shipment And Blogging Concept - Happy Indian Male.. Stock  Photo, Picture And Royalty Free Image. Image 126774812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15781"/>
          <a:stretch/>
        </p:blipFill>
        <p:spPr bwMode="auto">
          <a:xfrm>
            <a:off x="4423719" y="3891184"/>
            <a:ext cx="2667512" cy="229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13" y="3646488"/>
            <a:ext cx="3819882" cy="2538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840" y="457069"/>
            <a:ext cx="3827830" cy="2548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355" y="3121210"/>
            <a:ext cx="2279564" cy="1290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746" y="4527051"/>
            <a:ext cx="3133725" cy="21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7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T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88" y="2007757"/>
            <a:ext cx="3348633" cy="2095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1" y="266370"/>
            <a:ext cx="2378162" cy="16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931" y="2007756"/>
            <a:ext cx="1449162" cy="2095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088" y="266370"/>
            <a:ext cx="1457137" cy="164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211" y="266370"/>
            <a:ext cx="2501098" cy="166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88" y="4247291"/>
            <a:ext cx="3637777" cy="236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295" y="266370"/>
            <a:ext cx="2469267" cy="1671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303" y="2007756"/>
            <a:ext cx="3120761" cy="20950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6451" y="4461895"/>
            <a:ext cx="2782733" cy="21615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6274" y="2007756"/>
            <a:ext cx="2559749" cy="1718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1295" y="4462725"/>
            <a:ext cx="3000363" cy="19875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5611" y="4593571"/>
            <a:ext cx="1587567" cy="18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96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Nikeisha Ramsammy</dc:creator>
  <cp:lastModifiedBy>Nikeisha Ramsammy</cp:lastModifiedBy>
  <cp:revision>4</cp:revision>
  <dcterms:created xsi:type="dcterms:W3CDTF">2021-04-01T02:32:04Z</dcterms:created>
  <dcterms:modified xsi:type="dcterms:W3CDTF">2021-05-09T17:10:05Z</dcterms:modified>
</cp:coreProperties>
</file>